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876B74-0FA6-4BDD-AD0D-57980B6F0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81F1B94-9E1C-4E1A-8A75-168E0FEB2F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F7E4CB3-A649-4F3D-8611-A22D5FE86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C316-93DD-4C5C-B487-ED00E43C1BB8}" type="datetimeFigureOut">
              <a:rPr lang="es-CO" smtClean="0"/>
              <a:t>20/04/2022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D9438FD-4223-4485-BD88-16278F3EF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8321808-BAD5-4B5B-BB9B-95452E22A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EA117-C510-4006-9ECC-EFE01E2F48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581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AC9E1E-11AB-4E30-8732-FE8B69A62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C3F906D-6111-4CBC-91DB-638429D415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AC377DE-0187-4F3F-ACEE-CB3366B88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C316-93DD-4C5C-B487-ED00E43C1BB8}" type="datetimeFigureOut">
              <a:rPr lang="es-CO" smtClean="0"/>
              <a:t>20/04/2022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14C73F8-4D83-4374-A357-9779FAB0B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70D01AD-E58E-4D00-9C9F-548F6C85A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EA117-C510-4006-9ECC-EFE01E2F48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90480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B8EE3E2-0C8D-4A57-AA5B-93D4ADEC95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B689C1C-66E1-43E9-BA47-9A7FC16A1B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9563DBA-B289-4B0F-924C-7A5BE9FBA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C316-93DD-4C5C-B487-ED00E43C1BB8}" type="datetimeFigureOut">
              <a:rPr lang="es-CO" smtClean="0"/>
              <a:t>20/04/2022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19A00D6-58D4-43F0-816E-4CCFC2DCB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404C27F-BBAF-4047-9197-050E76294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EA117-C510-4006-9ECC-EFE01E2F48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15646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772548-0937-44A1-93CC-A0A8BD5D9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BC9DEF-4AD4-4562-A064-B29DBF132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7060A24-9D0B-4DA9-851E-402FFDF52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C316-93DD-4C5C-B487-ED00E43C1BB8}" type="datetimeFigureOut">
              <a:rPr lang="es-CO" smtClean="0"/>
              <a:t>20/04/2022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B99D28-AD33-4424-90BE-D7748A00E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09F41D-15B9-4C9F-90D8-660149DC8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EA117-C510-4006-9ECC-EFE01E2F48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83543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1A7589-CEAF-4885-A660-C8071767D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994D77F-F7A0-493F-82D9-555FC272BC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BF05787-F7A2-47BD-A1A1-BC6152A3F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C316-93DD-4C5C-B487-ED00E43C1BB8}" type="datetimeFigureOut">
              <a:rPr lang="es-CO" smtClean="0"/>
              <a:t>20/04/2022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343193B-1763-4C12-A9DA-161B5F806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C3BDFB0-A52C-44DF-973D-B040FAE25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EA117-C510-4006-9ECC-EFE01E2F48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17290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8F4448-6EC4-4D5B-A1BA-1D33D293C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DDC519-6D38-43A0-8C27-9D9B1AB6D5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F442086-0091-4A7D-A01B-8A19B9C78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4DC6095-7F4D-43A8-82DB-CAA3C9E16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C316-93DD-4C5C-B487-ED00E43C1BB8}" type="datetimeFigureOut">
              <a:rPr lang="es-CO" smtClean="0"/>
              <a:t>20/04/2022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B21C38D-DD91-41B5-8BC0-2CDC2DA5B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3A6C2F0-711F-47E7-B415-CCBDEE7F5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EA117-C510-4006-9ECC-EFE01E2F48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8758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3B0180-BC19-4B99-AFE6-B60F3AA0E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694C935-80FA-419C-BFF0-8768613B34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C06CE41-83C0-4E1C-8A30-4D4C00158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F9B641A-80C9-4E0A-80A1-62DD06B697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C230BCE-F5E6-48DD-A17A-1B5A6E1747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D1AC289-9089-400E-AA93-D3BABBEA9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C316-93DD-4C5C-B487-ED00E43C1BB8}" type="datetimeFigureOut">
              <a:rPr lang="es-CO" smtClean="0"/>
              <a:t>20/04/2022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2ABEEBD-F636-4F1D-AE31-64168B853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AE49B2-8144-4A38-9426-5DE3AA62F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EA117-C510-4006-9ECC-EFE01E2F48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6178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D7FDC0-6BAD-41F9-AEE2-C7DD5FA8A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A07D1EE-1F46-4F21-9B24-B04678264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C316-93DD-4C5C-B487-ED00E43C1BB8}" type="datetimeFigureOut">
              <a:rPr lang="es-CO" smtClean="0"/>
              <a:t>20/04/2022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B24F691-82D6-4953-81A8-648A67ECD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EF5598E-3EB4-4183-B87A-9DF8D4123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EA117-C510-4006-9ECC-EFE01E2F48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77235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03F9D3C-476D-4EF7-B59C-A077527FC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C316-93DD-4C5C-B487-ED00E43C1BB8}" type="datetimeFigureOut">
              <a:rPr lang="es-CO" smtClean="0"/>
              <a:t>20/04/2022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91C6601-6C0D-47DE-A543-37E4D5F0A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6AB8354-754C-464C-AF1E-ABB8D72A7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EA117-C510-4006-9ECC-EFE01E2F48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25626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24DF1C-8F34-4528-A098-A03B28E75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4F2DE91-AB06-4114-A3C6-0E41F55AE5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961B1D3-EF86-4A7C-840D-636CCB422A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246955B-04D2-4C18-8E47-E97522525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C316-93DD-4C5C-B487-ED00E43C1BB8}" type="datetimeFigureOut">
              <a:rPr lang="es-CO" smtClean="0"/>
              <a:t>20/04/2022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15470B2-A539-43C6-8EB7-6BD6AE2EC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35BEA30-A31D-40A0-B2FE-AA6A8DCE6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EA117-C510-4006-9ECC-EFE01E2F48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26339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A6FF1A-6053-4332-BBBF-DA7847DFF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4F69F73-E9D4-4DEB-BB3E-C5B90A5BA0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0F0D0CE-BD3B-45A1-9D24-A541F2474F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65B5644-3439-4A98-B149-AD5F9F562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C316-93DD-4C5C-B487-ED00E43C1BB8}" type="datetimeFigureOut">
              <a:rPr lang="es-CO" smtClean="0"/>
              <a:t>20/04/2022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0C6231C-EC70-4935-9C6A-B41CC4CC3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AA6BF0E-906B-4BA0-AB75-4E0CB6D0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EA117-C510-4006-9ECC-EFE01E2F48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370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B5EBB06-FCAA-4A7A-8097-50684C330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0984207-5E25-4148-8540-C6105F303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41D608A-E2D6-4C83-BE5B-8632479CAF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FCC316-93DD-4C5C-B487-ED00E43C1BB8}" type="datetimeFigureOut">
              <a:rPr lang="es-CO" smtClean="0"/>
              <a:t>20/04/2022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0F80D78-3C32-479D-9AB8-7BEB071B17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8594FDB-BD60-4BA1-84C6-92B48F9B64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1EA117-C510-4006-9ECC-EFE01E2F48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60046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9D6C140-E579-4DCF-A3C4-F1E59F504F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58520"/>
            <a:ext cx="9144000" cy="2387600"/>
          </a:xfrm>
        </p:spPr>
        <p:txBody>
          <a:bodyPr/>
          <a:lstStyle/>
          <a:p>
            <a:r>
              <a:rPr lang="es-CO" dirty="0"/>
              <a:t>DESAFIO 15 – BACKEND CODERHOUSE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3508CAC9-D5B4-45FF-BE88-21810A9A01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s-CO" dirty="0"/>
              <a:t>GERMÁN ALFONSO LOAIZA PINTO</a:t>
            </a:r>
          </a:p>
          <a:p>
            <a:r>
              <a:rPr lang="es-CO" dirty="0"/>
              <a:t>CURSADA 28220</a:t>
            </a:r>
          </a:p>
          <a:p>
            <a:r>
              <a:rPr lang="es-CO" dirty="0"/>
              <a:t>2022 - ABRIL</a:t>
            </a:r>
          </a:p>
        </p:txBody>
      </p:sp>
    </p:spTree>
    <p:extLst>
      <p:ext uri="{BB962C8B-B14F-4D97-AF65-F5344CB8AC3E}">
        <p14:creationId xmlns:p14="http://schemas.microsoft.com/office/powerpoint/2010/main" val="2257264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09D3C93-8AA0-4D7B-8383-D8F2155451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1327867" y="752392"/>
            <a:ext cx="9191708" cy="5170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079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7D177A8B-7C9E-49E9-B838-02BA88B299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1901185" y="1478433"/>
            <a:ext cx="8817996" cy="4960123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9B63F3DC-B2CF-45D0-B082-F08D5AFD5C4B}"/>
              </a:ext>
            </a:extLst>
          </p:cNvPr>
          <p:cNvSpPr txBox="1"/>
          <p:nvPr/>
        </p:nvSpPr>
        <p:spPr>
          <a:xfrm>
            <a:off x="2203620" y="801106"/>
            <a:ext cx="8213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 err="1"/>
              <a:t>Nodemon</a:t>
            </a:r>
            <a:r>
              <a:rPr lang="es-CO" sz="2400" b="1" dirty="0"/>
              <a:t> </a:t>
            </a:r>
            <a:r>
              <a:rPr lang="es-CO" sz="2400" b="1" dirty="0" err="1"/>
              <a:t>Cluster</a:t>
            </a:r>
            <a:endParaRPr lang="es-CO" sz="2400" b="1" dirty="0"/>
          </a:p>
        </p:txBody>
      </p:sp>
    </p:spTree>
    <p:extLst>
      <p:ext uri="{BB962C8B-B14F-4D97-AF65-F5344CB8AC3E}">
        <p14:creationId xmlns:p14="http://schemas.microsoft.com/office/powerpoint/2010/main" val="3946577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97CFB3F8-B8EE-48C2-BD30-FA419882C7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1421515" y="724065"/>
            <a:ext cx="9229698" cy="5191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802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FF44D44-40CD-4ECE-89D5-FC90C06C64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1775254" y="1330835"/>
            <a:ext cx="9128098" cy="5107721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CC546427-ED99-4474-9AFF-9278B8BC60EB}"/>
              </a:ext>
            </a:extLst>
          </p:cNvPr>
          <p:cNvSpPr txBox="1"/>
          <p:nvPr/>
        </p:nvSpPr>
        <p:spPr>
          <a:xfrm>
            <a:off x="2203621" y="419444"/>
            <a:ext cx="8213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/>
              <a:t>PM2 </a:t>
            </a:r>
            <a:r>
              <a:rPr lang="es-CO" sz="2400" b="1" dirty="0" err="1"/>
              <a:t>Cluster</a:t>
            </a:r>
            <a:endParaRPr lang="es-CO" sz="2400" b="1" dirty="0"/>
          </a:p>
        </p:txBody>
      </p:sp>
    </p:spTree>
    <p:extLst>
      <p:ext uri="{BB962C8B-B14F-4D97-AF65-F5344CB8AC3E}">
        <p14:creationId xmlns:p14="http://schemas.microsoft.com/office/powerpoint/2010/main" val="2387019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FCD1CA4-13D3-42B3-A764-C9E6A662E6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1789044" y="951173"/>
            <a:ext cx="8913412" cy="5187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090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C930EAD5-640F-492B-AA96-7926946A48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1645478" y="1330352"/>
            <a:ext cx="8901044" cy="4706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970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EC0AC6C-C43A-43FD-9443-FB8DEF5A69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1927749" y="1382521"/>
            <a:ext cx="8988507" cy="505603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334DEE24-A954-4301-968D-4C472843BB9B}"/>
              </a:ext>
            </a:extLst>
          </p:cNvPr>
          <p:cNvSpPr txBox="1"/>
          <p:nvPr/>
        </p:nvSpPr>
        <p:spPr>
          <a:xfrm>
            <a:off x="2203621" y="419444"/>
            <a:ext cx="8213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/>
              <a:t>PM2 FORK</a:t>
            </a:r>
          </a:p>
        </p:txBody>
      </p:sp>
    </p:spTree>
    <p:extLst>
      <p:ext uri="{BB962C8B-B14F-4D97-AF65-F5344CB8AC3E}">
        <p14:creationId xmlns:p14="http://schemas.microsoft.com/office/powerpoint/2010/main" val="1244085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66C8D87-65EE-4371-86DB-A5CDF898C3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1343769" y="917880"/>
            <a:ext cx="8770289" cy="4933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744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A6B3616-C5CE-4305-A9E9-01660E33CB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1849119" y="1534603"/>
            <a:ext cx="8748203" cy="4920864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70E97BB1-A4D6-4012-A8C1-EEBD522D9652}"/>
              </a:ext>
            </a:extLst>
          </p:cNvPr>
          <p:cNvSpPr txBox="1"/>
          <p:nvPr/>
        </p:nvSpPr>
        <p:spPr>
          <a:xfrm>
            <a:off x="2116657" y="801106"/>
            <a:ext cx="8213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/>
              <a:t>FOREVER CLUSTER</a:t>
            </a:r>
          </a:p>
        </p:txBody>
      </p:sp>
    </p:spTree>
    <p:extLst>
      <p:ext uri="{BB962C8B-B14F-4D97-AF65-F5344CB8AC3E}">
        <p14:creationId xmlns:p14="http://schemas.microsoft.com/office/powerpoint/2010/main" val="77274519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22</Words>
  <Application>Microsoft Office PowerPoint</Application>
  <PresentationFormat>Panorámica</PresentationFormat>
  <Paragraphs>8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Tema de Office</vt:lpstr>
      <vt:lpstr>DESAFIO 15 – BACKEND CODERHOUSE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DESAFIO 15 – BACKEND CODERHOUSE</dc:title>
  <dc:creator>Germán Loaiza</dc:creator>
  <cp:lastModifiedBy>Germán Loaiza</cp:lastModifiedBy>
  <cp:revision>1</cp:revision>
  <dcterms:created xsi:type="dcterms:W3CDTF">2022-04-21T02:48:49Z</dcterms:created>
  <dcterms:modified xsi:type="dcterms:W3CDTF">2022-04-21T02:58:42Z</dcterms:modified>
</cp:coreProperties>
</file>

<file path=docProps/thumbnail.jpeg>
</file>